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8" r:id="rId6"/>
    <p:sldId id="262" r:id="rId7"/>
    <p:sldId id="269" r:id="rId8"/>
    <p:sldId id="266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1587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926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52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0337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1595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250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Holy Spirit of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78859"/>
            <a:ext cx="8458200" cy="22981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Open up our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hearts,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set us ablaze.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 know the mystery of God’s ways.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Holy Spirit of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8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Keep us blazing, keep us burning.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Open up our hearts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fan your flames of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Holy Spirit of Fire.</a:t>
            </a:r>
          </a:p>
        </p:txBody>
      </p:sp>
    </p:spTree>
    <p:extLst>
      <p:ext uri="{BB962C8B-B14F-4D97-AF65-F5344CB8AC3E}">
        <p14:creationId xmlns:p14="http://schemas.microsoft.com/office/powerpoint/2010/main" val="3076924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75236"/>
            <a:ext cx="8534400" cy="210752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Fill us with a passion for Your life.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Help us show the world Your shining light.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0802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8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Keep us blazing, keep us burning.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Open up our hearts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fan your flames of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Holy Spirit of Fire.</a:t>
            </a:r>
          </a:p>
        </p:txBody>
      </p:sp>
    </p:spTree>
    <p:extLst>
      <p:ext uri="{BB962C8B-B14F-4D97-AF65-F5344CB8AC3E}">
        <p14:creationId xmlns:p14="http://schemas.microsoft.com/office/powerpoint/2010/main" val="770761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Fan the flame of courage in our hearts.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Help us live the Good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News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where we are.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8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Keep us blazing, keep us burning.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Open up our hearts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fan your flames of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Holy Spirit of Fire.</a:t>
            </a:r>
          </a:p>
        </p:txBody>
      </p:sp>
    </p:spTree>
    <p:extLst>
      <p:ext uri="{BB962C8B-B14F-4D97-AF65-F5344CB8AC3E}">
        <p14:creationId xmlns:p14="http://schemas.microsoft.com/office/powerpoint/2010/main" val="3434193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5794"/>
            <a:ext cx="8534400" cy="21864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Breathe your fire of love into our lives.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Holy Spirit of Fire,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Keep the embers glowing through the night.</a:t>
            </a:r>
          </a:p>
        </p:txBody>
      </p:sp>
    </p:spTree>
    <p:extLst>
      <p:ext uri="{BB962C8B-B14F-4D97-AF65-F5344CB8AC3E}">
        <p14:creationId xmlns:p14="http://schemas.microsoft.com/office/powerpoint/2010/main" val="991163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79914"/>
            <a:ext cx="8534400" cy="22601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Keep us blazing, keep us burning.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Open up our hearts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fan your flames of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Holy Spirit of Fire.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Holy Spirit of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1040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228</Words>
  <Application>Microsoft Office PowerPoint</Application>
  <PresentationFormat>Widescreen</PresentationFormat>
  <Paragraphs>43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2016-01-28T04:16:50Z</dcterms:created>
  <dcterms:modified xsi:type="dcterms:W3CDTF">2016-02-04T06:53:19Z</dcterms:modified>
</cp:coreProperties>
</file>